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8"/>
  </p:notesMasterIdLst>
  <p:handoutMasterIdLst>
    <p:handoutMasterId r:id="rId1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77" autoAdjust="0"/>
    <p:restoredTop sz="65330" autoAdjust="0"/>
  </p:normalViewPr>
  <p:slideViewPr>
    <p:cSldViewPr snapToGrid="0">
      <p:cViewPr varScale="1">
        <p:scale>
          <a:sx n="28" d="100"/>
          <a:sy n="28" d="100"/>
        </p:scale>
        <p:origin x="924" y="2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during</a:t>
            </a:r>
            <a:r>
              <a:rPr lang="en-US" baseline="0" dirty="0" smtClean="0"/>
              <a:t> </a:t>
            </a:r>
            <a:r>
              <a:rPr lang="en-US" dirty="0" smtClean="0"/>
              <a:t>this introduction to working with Chef, a lot of what you are doing is writing source code in an editor. To work with Chef, you spend a large amount of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of working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customized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 </a:t>
            </a:r>
            <a:r>
              <a:rPr lang="en-US" sz="1200" kern="1200" dirty="0" smtClean="0">
                <a:solidFill>
                  <a:schemeClr val="tx1"/>
                </a:solidFill>
                <a:effectLst/>
                <a:latin typeface="Arial" panose="020B0604020202020204" pitchFamily="34" charset="0"/>
                <a:ea typeface="+mn-ea"/>
                <a:cs typeface="Arial" panose="020B0604020202020204" pitchFamily="34" charset="0"/>
              </a:rPr>
              <a:t>IMPORTANT: This course requires ChefDK version 0.8.1. If you use a later version such as 0.9.0, the exercises and labs won’t work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may have</a:t>
            </a:r>
            <a:r>
              <a:rPr lang="en-US" baseline="0" dirty="0" smtClean="0"/>
              <a:t> already downloaded the ChefDK previously in this course.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Instructor Note: They should install the ChefDK locally here.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a local command prompt</a:t>
            </a:r>
            <a:r>
              <a:rPr lang="en-US" baseline="0" dirty="0" smtClean="0"/>
              <a:t> or something like Windows Power Shell if you prefer </a:t>
            </a:r>
            <a:r>
              <a:rPr lang="en-US" dirty="0" smtClean="0"/>
              <a:t>and then run</a:t>
            </a:r>
            <a:r>
              <a:rPr lang="en-US" baseline="0" dirty="0" smtClean="0"/>
              <a:t> these commands.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75849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499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0611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88652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1874774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ownloads.chef.io/chef-dk/"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downloads.chef.io/chef-dk/" TargetMode="External"/><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hyperlink" Target="https://downloads.chef.io/chef-dk/" TargetMode="External"/><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git-scm.com/downloads" TargetMode="External"/><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388711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658221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076822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091033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654377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61139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16326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1965960" y="3506117"/>
            <a:ext cx="13578840"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r>
              <a:rPr lang="en-US" dirty="0" smtClean="0"/>
              <a:t>Be sure to download ChefDK </a:t>
            </a:r>
            <a:r>
              <a:rPr lang="en-US" dirty="0"/>
              <a:t>version </a:t>
            </a:r>
            <a:r>
              <a:rPr lang="en-US" dirty="0" smtClean="0"/>
              <a:t>0.8.1</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021055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91305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592109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Installing ChefDK</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12035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sz="3600" dirty="0" smtClean="0"/>
              <a:t>$ chef --version</a:t>
            </a:r>
          </a:p>
          <a:p>
            <a:r>
              <a:rPr lang="en-US" sz="3600" dirty="0" smtClean="0"/>
              <a:t>$ chef</a:t>
            </a:r>
            <a:r>
              <a:rPr lang="en-US" sz="3600" dirty="0"/>
              <a:t>-client --version</a:t>
            </a:r>
          </a:p>
          <a:p>
            <a:r>
              <a:rPr lang="en-US" sz="3600" dirty="0"/>
              <a:t>$ knife --version</a:t>
            </a:r>
          </a:p>
          <a:p>
            <a:r>
              <a:rPr lang="en-US" sz="3600" dirty="0"/>
              <a:t>$ </a:t>
            </a:r>
            <a:r>
              <a:rPr lang="en-US" sz="3600" dirty="0" err="1"/>
              <a:t>ohai</a:t>
            </a:r>
            <a:r>
              <a:rPr lang="en-US" sz="3600" dirty="0"/>
              <a:t> --version</a:t>
            </a:r>
          </a:p>
          <a:p>
            <a:r>
              <a:rPr lang="en-US" sz="3600" dirty="0"/>
              <a:t>$ berks --version</a:t>
            </a:r>
          </a:p>
          <a:p>
            <a:r>
              <a:rPr lang="en-US" sz="3600" dirty="0"/>
              <a:t>$ kitchen --version</a:t>
            </a:r>
          </a:p>
          <a:p>
            <a:r>
              <a:rPr lang="en-US" sz="3600" dirty="0"/>
              <a:t>$ </a:t>
            </a:r>
            <a:r>
              <a:rPr lang="en-US" sz="3600" dirty="0" err="1"/>
              <a:t>foodcritic</a:t>
            </a:r>
            <a:r>
              <a:rPr lang="en-US" sz="3600" dirty="0"/>
              <a:t> --version</a:t>
            </a:r>
          </a:p>
          <a:p>
            <a:r>
              <a:rPr lang="en-US" sz="3600" dirty="0"/>
              <a:t>$ </a:t>
            </a:r>
            <a:r>
              <a:rPr lang="en-US" sz="3600" dirty="0" err="1"/>
              <a:t>rubocop</a:t>
            </a:r>
            <a:r>
              <a:rPr lang="en-US" sz="3600"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947371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704966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15351</TotalTime>
  <Words>1345</Words>
  <Application>Microsoft Office PowerPoint</Application>
  <PresentationFormat>Custom</PresentationFormat>
  <Paragraphs>123</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Courier New</vt:lpstr>
      <vt:lpstr>Gill Sans MT</vt:lpstr>
      <vt:lpstr>Inconsolata</vt:lpstr>
      <vt:lpstr>Wingdings</vt:lpstr>
      <vt:lpstr>ChefDk3.2Template</vt:lpstr>
      <vt:lpstr>Workstation Installation</vt:lpstr>
      <vt:lpstr>Objectives</vt:lpstr>
      <vt:lpstr>Installing the ChefDK</vt:lpstr>
      <vt:lpstr>ChefDK</vt:lpstr>
      <vt:lpstr>GE: Download the ChefDK</vt:lpstr>
      <vt:lpstr>GE: Installing ChefDK</vt:lpstr>
      <vt:lpstr>GE: Installing ChefDK</vt:lpstr>
      <vt:lpstr>Lab: Run All These Commands</vt:lpstr>
      <vt:lpstr>git</vt:lpstr>
      <vt:lpstr>Text Editors</vt:lpstr>
      <vt:lpstr>ATOM Editor</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1980</cp:revision>
  <cp:lastPrinted>2015-02-07T23:49:10Z</cp:lastPrinted>
  <dcterms:created xsi:type="dcterms:W3CDTF">2012-09-13T17:36:07Z</dcterms:created>
  <dcterms:modified xsi:type="dcterms:W3CDTF">2015-10-28T15:05:34Z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